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487" r:id="rId3"/>
    <p:sldId id="510" r:id="rId4"/>
    <p:sldId id="512" r:id="rId5"/>
    <p:sldId id="498" r:id="rId6"/>
    <p:sldId id="513" r:id="rId7"/>
    <p:sldId id="514" r:id="rId8"/>
    <p:sldId id="515" r:id="rId9"/>
    <p:sldId id="516" r:id="rId10"/>
  </p:sldIdLst>
  <p:sldSz cx="10668000" cy="74676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5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3.png"/><Relationship Id="rId17" Type="http://schemas.openxmlformats.org/officeDocument/2006/relationships/image" Target="../media/image2.wmf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